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1" r:id="rId4"/>
    <p:sldId id="262" r:id="rId5"/>
    <p:sldId id="267" r:id="rId6"/>
    <p:sldId id="268" r:id="rId7"/>
    <p:sldId id="263" r:id="rId8"/>
    <p:sldId id="264" r:id="rId9"/>
    <p:sldId id="265" r:id="rId10"/>
    <p:sldId id="269" r:id="rId11"/>
    <p:sldId id="259" r:id="rId12"/>
    <p:sldId id="275" r:id="rId13"/>
    <p:sldId id="270" r:id="rId14"/>
    <p:sldId id="258" r:id="rId15"/>
    <p:sldId id="271" r:id="rId16"/>
    <p:sldId id="272" r:id="rId17"/>
    <p:sldId id="27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AD08A-2424-8041-B8D7-D8E5E4B5263A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FB7DA-6855-A84D-9C3C-F7165541F3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2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FB7DA-6855-A84D-9C3C-F7165541F3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0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6ABBE-BE71-7BE6-DE3E-DC160AA97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36E1A3-108C-4DEC-F743-13061B030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320DBD-4005-D767-383A-78C8C391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96A3FF-0A3C-1D9C-2B82-64239A977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199EA2-948B-E15B-FFD5-03F1DC6B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0ED35-3825-167C-EDA1-0E5E23D3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042339-B92A-AA44-9FB4-7BFEC6E8E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41C278-CD1A-E54D-7E20-BAA5F694D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D0FA60-A641-361C-D026-1CDCE4F8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0B5017-9B3B-CAA0-EFA3-087EC495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2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74E6AB-2918-6DDC-0350-BE48B8E264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E50CA4-B3F7-66FA-D5CC-41F953CC7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43AA8E-1617-954C-CA17-417FA93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C4EC6C-63D9-330E-FE26-F52492E8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2B2789-5397-1545-00D3-73A4761D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5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CE4A8-E459-7D04-E4F5-299790684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65618B-3817-D1FA-606A-A5E4EB19E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E3AB84-63D7-572A-5921-E8401FF6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F8C2BE-4A13-8102-21AB-1458845C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4A7CAB-244D-A217-3302-CB83549F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7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9E650-94D3-581B-9726-5550B00E5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E7C710-71CE-EC18-6AC6-B7CC47853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57122C-4FCB-29BF-18C4-14B5357EB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DA4137-FE14-7041-7D25-03BB5F02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3016AF-25A1-4426-AECD-6689819B7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0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B2011-F689-FD54-7A8C-8115C899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54ED26-0091-BECB-A2F8-6FED8CE58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8BFC43-16B7-F0F2-1C05-7A6CC348C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B7C200-C35B-C6F9-E680-6CF4870C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76E111-57AF-86F1-E441-D0292B79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8B7C74-D7FD-480F-7B1E-CEF2A11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D7D15-C9C3-1CE9-5C68-4C98C08F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26FB2E-54F4-2395-A2F8-04BD23A10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7EC165B-D6BE-AE02-B42E-2D0284DE6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3ECD6B-E4F0-413B-1486-8037FE816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901CA7-25E9-DB1B-4957-50E8C7F14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09A73D-03D1-B977-9D73-249AB06BD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4A7EEEE-FE46-4386-95AA-DB1CB9F5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EC51F4-3C82-90A2-AC87-AA566DF8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16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B654B-A62F-6BF4-8722-FDA96FC40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0CE0174-4D49-67C2-7A79-F84EAAB0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6378D8D-A623-E802-446B-2BDF3D15C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54C51EC-94B3-54C3-0ECF-356786D6C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5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F31E010-88A6-A7EB-6181-E35B311F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DC3521-327F-52A1-39C7-90BE28B0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478DCE-ED28-53FB-8AB4-1899F377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7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34304-7A20-A693-5CFC-E6A71AAC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EF6BD2-A6F8-AE38-30B3-CC8422B22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B71733-EEE9-1FDF-ABD8-728D65D20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6904E2-541E-0A57-23D6-72F6855A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1713D6-6190-DBC3-2A9D-417CB216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21B920-B1D9-EC64-ACD0-D8BD8F4E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8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F25E2-C567-7AFF-B82A-5BE68CE9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862CAE5-96EB-6FAF-1352-3360979A2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CD1FF3-D93F-D491-A8EC-7FB27FDB6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1A911-5833-2B25-B74D-6AA335F45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7E8E53-74E6-279B-AF39-BA6EF215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C7AC67-8162-3BE0-7587-B845EEFA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43F480-64E8-E087-99AC-FF5A5314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5B1EF3-9A09-BFF6-9D4D-CA0C1CB4F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79223C-D714-DAEC-4034-CD0BC3139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A8990-4A3D-3D4A-9224-5DE29FD8C5F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6C18FA-A4E0-106B-E874-C22325258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D78405-DF37-D146-655F-D9A2052B0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A9D3B-1E1B-AD49-ADF9-466635A12E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5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B0790-8615-0305-DDAC-E3068E0C64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Trabajo</a:t>
            </a:r>
            <a:r>
              <a:rPr lang="en-US" dirty="0"/>
              <a:t> Fin de </a:t>
            </a:r>
            <a:r>
              <a:rPr lang="en-US" dirty="0" err="1"/>
              <a:t>Máster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3F1D28-5E38-EB98-6D35-3B69F05447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 Marín Estañ</a:t>
            </a:r>
          </a:p>
          <a:p>
            <a:r>
              <a:rPr lang="en-US" dirty="0" err="1"/>
              <a:t>Máster</a:t>
            </a:r>
            <a:r>
              <a:rPr lang="en-US" dirty="0"/>
              <a:t> HMDA</a:t>
            </a:r>
          </a:p>
          <a:p>
            <a:r>
              <a:rPr lang="en-US" dirty="0" err="1"/>
              <a:t>Reunión</a:t>
            </a:r>
            <a:r>
              <a:rPr lang="en-US" dirty="0"/>
              <a:t> 25-05-2022</a:t>
            </a:r>
          </a:p>
        </p:txBody>
      </p:sp>
    </p:spTree>
    <p:extLst>
      <p:ext uri="{BB962C8B-B14F-4D97-AF65-F5344CB8AC3E}">
        <p14:creationId xmlns:p14="http://schemas.microsoft.com/office/powerpoint/2010/main" val="308641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Solo “Tooth”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7598D-C3F3-44BD-C6AC-4C2F4FB7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</a:t>
            </a:r>
            <a:r>
              <a:rPr lang="en-US" dirty="0" err="1"/>
              <a:t>en</a:t>
            </a:r>
            <a:r>
              <a:rPr lang="en-US" dirty="0"/>
              <a:t>: 	all/train/Yolo_tooth_det2</a:t>
            </a:r>
          </a:p>
          <a:p>
            <a:r>
              <a:rPr lang="en-US" dirty="0"/>
              <a:t>Det </a:t>
            </a:r>
            <a:r>
              <a:rPr lang="en-US" dirty="0" err="1"/>
              <a:t>en</a:t>
            </a:r>
            <a:r>
              <a:rPr lang="en-US" dirty="0"/>
              <a:t>: 	all/test/yolo_tooth_det2</a:t>
            </a:r>
          </a:p>
          <a:p>
            <a:r>
              <a:rPr lang="en-US" dirty="0"/>
              <a:t>Val </a:t>
            </a:r>
            <a:r>
              <a:rPr lang="en-US" dirty="0" err="1"/>
              <a:t>en</a:t>
            </a:r>
            <a:r>
              <a:rPr lang="en-US" dirty="0"/>
              <a:t>:	all/</a:t>
            </a:r>
            <a:r>
              <a:rPr lang="en-US" dirty="0" err="1"/>
              <a:t>val</a:t>
            </a:r>
            <a:r>
              <a:rPr lang="en-US" dirty="0"/>
              <a:t>/</a:t>
            </a:r>
            <a:r>
              <a:rPr lang="en-US" dirty="0" err="1"/>
              <a:t>yolo_tooth</a:t>
            </a:r>
            <a:r>
              <a:rPr lang="en-US" err="1"/>
              <a:t>_</a:t>
            </a:r>
            <a:r>
              <a:rPr lang="en-US"/>
              <a:t>val3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9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Solo “Tooth”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9753A2D-6BF6-5AB2-E2D1-733E02802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Params: </a:t>
            </a:r>
          </a:p>
          <a:p>
            <a:pPr lvl="1"/>
            <a:r>
              <a:rPr lang="en-US" dirty="0"/>
              <a:t>Train: 15 epochs</a:t>
            </a:r>
          </a:p>
          <a:p>
            <a:pPr lvl="1"/>
            <a:r>
              <a:rPr lang="en-US" dirty="0"/>
              <a:t>Det: Confidence 0.75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Problemas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Los </a:t>
            </a:r>
            <a:r>
              <a:rPr lang="en-US" dirty="0" err="1"/>
              <a:t>dientes</a:t>
            </a:r>
            <a:r>
              <a:rPr lang="en-US" dirty="0"/>
              <a:t> del </a:t>
            </a:r>
            <a:r>
              <a:rPr lang="en-US" dirty="0" err="1"/>
              <a:t>centro</a:t>
            </a:r>
            <a:r>
              <a:rPr lang="en-US" dirty="0"/>
              <a:t> inf no se </a:t>
            </a:r>
            <a:r>
              <a:rPr lang="en-US" dirty="0" err="1"/>
              <a:t>detectan</a:t>
            </a:r>
            <a:r>
              <a:rPr lang="en-US" dirty="0"/>
              <a:t> bien -&gt; </a:t>
            </a:r>
            <a:r>
              <a:rPr lang="en-US" dirty="0" err="1"/>
              <a:t>lengua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habiendo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”</a:t>
            </a:r>
            <a:r>
              <a:rPr lang="en-US" dirty="0" err="1"/>
              <a:t>sobredetección</a:t>
            </a:r>
            <a:r>
              <a:rPr lang="en-US" dirty="0"/>
              <a:t>”.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general, </a:t>
            </a:r>
            <a:r>
              <a:rPr lang="en-US" dirty="0" err="1"/>
              <a:t>mejora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5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Solo “Tooth”(conf 0.75)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E15AD6-6AD3-4147-DB3B-AD85D456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35" y="1690688"/>
            <a:ext cx="9345930" cy="51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80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Solo “Tooth”(conf 0.75)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9CB9138-9A11-5201-C248-2B20C7FD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037" y="1690688"/>
            <a:ext cx="9367926" cy="5167312"/>
          </a:xfrm>
        </p:spPr>
      </p:pic>
    </p:spTree>
    <p:extLst>
      <p:ext uri="{BB962C8B-B14F-4D97-AF65-F5344CB8AC3E}">
        <p14:creationId xmlns:p14="http://schemas.microsoft.com/office/powerpoint/2010/main" val="399728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“Tooth”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A08EB3-F363-EE4D-3BEB-8AF5AEBFC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2527694"/>
            <a:ext cx="5743575" cy="3829050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B2B2C5F-E578-8762-0A53-B4A94AC6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5"/>
            <a:ext cx="10515600" cy="4351338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- Train (I) Vs. Val (D)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8CACBF-668B-5797-C441-6DDDC3EF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2532"/>
            <a:ext cx="5743576" cy="38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Solo “Tooth”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B2B2C5F-E578-8762-0A53-B4A94AC6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5"/>
            <a:ext cx="10515600" cy="4351338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- Train (I) 98% Vs. Val (D) 97%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E6ABC7-B2D5-F193-9461-2013999B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41537"/>
            <a:ext cx="5801784" cy="43513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F66FAD0-901E-6725-C857-6FDF5E33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16" y="2141537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1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0C8E38-45CA-753B-A02C-B22160CC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8" y="0"/>
            <a:ext cx="11046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92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882939-064A-F479-CEAC-032B9966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8" y="0"/>
            <a:ext cx="11046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7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Solo “Tooth”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7598D-C3F3-44BD-C6AC-4C2F4FB7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</a:t>
            </a:r>
            <a:r>
              <a:rPr lang="en-US" dirty="0" err="1"/>
              <a:t>en</a:t>
            </a:r>
            <a:r>
              <a:rPr lang="en-US" dirty="0"/>
              <a:t>: 	</a:t>
            </a:r>
            <a:r>
              <a:rPr lang="en-US" dirty="0" err="1"/>
              <a:t>all_but_tooth</a:t>
            </a:r>
            <a:r>
              <a:rPr lang="en-US" dirty="0"/>
              <a:t>/train/</a:t>
            </a:r>
            <a:r>
              <a:rPr lang="en-US" dirty="0" err="1"/>
              <a:t>yolo_all_but_tooth_train</a:t>
            </a:r>
            <a:endParaRPr lang="en-US" dirty="0"/>
          </a:p>
          <a:p>
            <a:r>
              <a:rPr lang="en-US" dirty="0"/>
              <a:t>Det </a:t>
            </a:r>
            <a:r>
              <a:rPr lang="en-US" dirty="0" err="1"/>
              <a:t>en</a:t>
            </a:r>
            <a:r>
              <a:rPr lang="en-US" dirty="0"/>
              <a:t>: 	 </a:t>
            </a:r>
            <a:r>
              <a:rPr lang="en-US" dirty="0" err="1"/>
              <a:t>all_but_tooth</a:t>
            </a:r>
            <a:r>
              <a:rPr lang="en-US" dirty="0"/>
              <a:t> /test/yolo_ </a:t>
            </a:r>
            <a:r>
              <a:rPr lang="en-US" dirty="0" err="1"/>
              <a:t>all_but_tooth</a:t>
            </a:r>
            <a:r>
              <a:rPr lang="en-US" dirty="0"/>
              <a:t> _det2</a:t>
            </a:r>
          </a:p>
          <a:p>
            <a:r>
              <a:rPr lang="en-US" dirty="0"/>
              <a:t>Val </a:t>
            </a:r>
            <a:r>
              <a:rPr lang="en-US" dirty="0" err="1"/>
              <a:t>en</a:t>
            </a:r>
            <a:r>
              <a:rPr lang="en-US" dirty="0"/>
              <a:t>:	 </a:t>
            </a:r>
            <a:r>
              <a:rPr lang="en-US" dirty="0" err="1"/>
              <a:t>all_but_tooth</a:t>
            </a:r>
            <a:r>
              <a:rPr lang="en-US" dirty="0"/>
              <a:t> /</a:t>
            </a:r>
            <a:r>
              <a:rPr lang="en-US" dirty="0" err="1"/>
              <a:t>val</a:t>
            </a:r>
            <a:r>
              <a:rPr lang="en-US" dirty="0"/>
              <a:t>/yolo_ </a:t>
            </a:r>
            <a:r>
              <a:rPr lang="en-US" dirty="0" err="1"/>
              <a:t>all_but_tooth</a:t>
            </a:r>
            <a:r>
              <a:rPr lang="en-US" dirty="0"/>
              <a:t> _</a:t>
            </a:r>
            <a:r>
              <a:rPr lang="en-US" dirty="0" err="1"/>
              <a:t>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89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Resto de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9753A2D-6BF6-5AB2-E2D1-733E02802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Params: </a:t>
            </a:r>
          </a:p>
          <a:p>
            <a:pPr lvl="1"/>
            <a:r>
              <a:rPr lang="en-US" dirty="0"/>
              <a:t>Train: 15 epochs</a:t>
            </a:r>
          </a:p>
          <a:p>
            <a:pPr lvl="1"/>
            <a:r>
              <a:rPr lang="en-US" dirty="0"/>
              <a:t>Det: </a:t>
            </a:r>
            <a:r>
              <a:rPr lang="en-US" dirty="0" err="1"/>
              <a:t>Confidencence</a:t>
            </a:r>
            <a:r>
              <a:rPr lang="en-US" dirty="0"/>
              <a:t> 0,3/0,5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Problemas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Implantes</a:t>
            </a:r>
            <a:r>
              <a:rPr lang="en-US" dirty="0"/>
              <a:t> no </a:t>
            </a:r>
            <a:r>
              <a:rPr lang="en-US" dirty="0" err="1"/>
              <a:t>detectados</a:t>
            </a:r>
            <a:r>
              <a:rPr lang="en-US" dirty="0"/>
              <a:t> -&gt; hay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pocos</a:t>
            </a:r>
            <a:endParaRPr lang="en-US" dirty="0"/>
          </a:p>
          <a:p>
            <a:pPr lvl="1"/>
            <a:r>
              <a:rPr lang="en-US" dirty="0" err="1"/>
              <a:t>Endodoncias</a:t>
            </a:r>
            <a:r>
              <a:rPr lang="en-US" dirty="0"/>
              <a:t> no </a:t>
            </a:r>
            <a:r>
              <a:rPr lang="en-US" dirty="0" err="1"/>
              <a:t>detectadas</a:t>
            </a:r>
            <a:r>
              <a:rPr lang="en-US" dirty="0"/>
              <a:t> -&gt; </a:t>
            </a:r>
            <a:r>
              <a:rPr lang="en-US" dirty="0" err="1"/>
              <a:t>aunque</a:t>
            </a:r>
            <a:r>
              <a:rPr lang="en-US" dirty="0"/>
              <a:t> hay </a:t>
            </a:r>
            <a:r>
              <a:rPr lang="en-US" dirty="0" err="1"/>
              <a:t>más</a:t>
            </a:r>
            <a:endParaRPr lang="en-US" dirty="0"/>
          </a:p>
          <a:p>
            <a:pPr lvl="1"/>
            <a:r>
              <a:rPr lang="en-US" dirty="0" err="1"/>
              <a:t>Tiende</a:t>
            </a:r>
            <a:r>
              <a:rPr lang="en-US" dirty="0"/>
              <a:t> a </a:t>
            </a:r>
            <a:r>
              <a:rPr lang="en-US" dirty="0" err="1"/>
              <a:t>clasificar</a:t>
            </a:r>
            <a:r>
              <a:rPr lang="en-US" dirty="0"/>
              <a:t> lo radio-</a:t>
            </a:r>
            <a:r>
              <a:rPr lang="en-US" dirty="0" err="1"/>
              <a:t>opaco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plastic restoration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general, </a:t>
            </a:r>
            <a:r>
              <a:rPr lang="en-US" dirty="0" err="1"/>
              <a:t>mejora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8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clases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7598D-C3F3-44BD-C6AC-4C2F4FB7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</a:t>
            </a:r>
            <a:r>
              <a:rPr lang="en-US" dirty="0" err="1"/>
              <a:t>en</a:t>
            </a:r>
            <a:r>
              <a:rPr lang="en-US" dirty="0"/>
              <a:t>: 	all/train/</a:t>
            </a:r>
            <a:r>
              <a:rPr lang="en-US" dirty="0" err="1"/>
              <a:t>Yolo_all_det</a:t>
            </a:r>
            <a:endParaRPr lang="en-US" dirty="0"/>
          </a:p>
          <a:p>
            <a:r>
              <a:rPr lang="en-US" dirty="0"/>
              <a:t>Det </a:t>
            </a:r>
            <a:r>
              <a:rPr lang="en-US" dirty="0" err="1"/>
              <a:t>en</a:t>
            </a:r>
            <a:r>
              <a:rPr lang="en-US" dirty="0"/>
              <a:t>: 	all/test/yolo_all_det3</a:t>
            </a:r>
          </a:p>
          <a:p>
            <a:r>
              <a:rPr lang="en-US" dirty="0"/>
              <a:t>Val </a:t>
            </a:r>
            <a:r>
              <a:rPr lang="en-US" dirty="0" err="1"/>
              <a:t>en</a:t>
            </a:r>
            <a:r>
              <a:rPr lang="en-US" dirty="0"/>
              <a:t>:	all/</a:t>
            </a:r>
            <a:r>
              <a:rPr lang="en-US" dirty="0" err="1"/>
              <a:t>val</a:t>
            </a:r>
            <a:r>
              <a:rPr lang="en-US" dirty="0"/>
              <a:t>/yolo_all_val3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4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Resto de </a:t>
            </a:r>
            <a:r>
              <a:rPr lang="en-US" dirty="0" err="1"/>
              <a:t>estructuras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4443367-2375-F6A8-1251-31382D847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30930" y="1392238"/>
            <a:ext cx="518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96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Resto de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B2B2C5F-E578-8762-0A53-B4A94AC6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5"/>
            <a:ext cx="10515600" cy="4351338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- Train (I) Vs. Val (D)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A3BC1D-E652-5279-D536-C9584F58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1" y="2188844"/>
            <a:ext cx="6225541" cy="466915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2A49567-D410-626C-B889-717B88A74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58" y="2188844"/>
            <a:ext cx="6225541" cy="46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4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Resto de </a:t>
            </a:r>
            <a:r>
              <a:rPr lang="en-US" dirty="0" err="1"/>
              <a:t>estructuras</a:t>
            </a:r>
            <a:endParaRPr lang="en-U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AB2B2C5F-E578-8762-0A53-B4A94AC6F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85"/>
            <a:ext cx="10515600" cy="4351338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- Train (I) Vs. Val (D)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014588-A4F0-9138-4FCA-4DDB8C834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9020"/>
            <a:ext cx="6096000" cy="4064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C714853-6BF8-9604-7A43-E826C815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9020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81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Resto de </a:t>
            </a:r>
            <a:r>
              <a:rPr lang="en-US" dirty="0" err="1"/>
              <a:t>estructuras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BBE881-B101-1017-431B-C2A3D474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8" y="0"/>
            <a:ext cx="11046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5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Resto de </a:t>
            </a:r>
            <a:r>
              <a:rPr lang="en-US" dirty="0" err="1"/>
              <a:t>estructuras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7BC754-3148-E206-15C4-BDEA7DB8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8" y="0"/>
            <a:ext cx="11046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51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Conclusiones</a:t>
            </a:r>
            <a:r>
              <a:rPr lang="en-US" dirty="0"/>
              <a:t>: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9753A2D-6BF6-5AB2-E2D1-733E02802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Funciona</a:t>
            </a:r>
            <a:r>
              <a:rPr lang="en-US" dirty="0"/>
              <a:t> major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separado</a:t>
            </a:r>
            <a:r>
              <a:rPr lang="en-US" dirty="0"/>
              <a:t>.</a:t>
            </a:r>
          </a:p>
          <a:p>
            <a:r>
              <a:rPr lang="en-US" dirty="0"/>
              <a:t>Los </a:t>
            </a:r>
            <a:r>
              <a:rPr lang="en-US" dirty="0" err="1"/>
              <a:t>dientes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bien. </a:t>
            </a:r>
          </a:p>
          <a:p>
            <a:r>
              <a:rPr lang="en-US" dirty="0"/>
              <a:t>Idem con las </a:t>
            </a:r>
            <a:r>
              <a:rPr lang="en-US" dirty="0" err="1"/>
              <a:t>estructuras</a:t>
            </a:r>
            <a:r>
              <a:rPr lang="en-US" dirty="0"/>
              <a:t> </a:t>
            </a:r>
            <a:r>
              <a:rPr lang="en-US" dirty="0" err="1"/>
              <a:t>anatómicas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>
                <a:latin typeface="+mj-lt"/>
              </a:rPr>
              <a:t>TODO</a:t>
            </a:r>
          </a:p>
          <a:p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tratamientos</a:t>
            </a:r>
            <a:endParaRPr lang="en-US" dirty="0"/>
          </a:p>
          <a:p>
            <a:r>
              <a:rPr lang="en-US" dirty="0" err="1"/>
              <a:t>Jugar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parámetros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6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clases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7598D-C3F3-44BD-C6AC-4C2F4FB71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Params: </a:t>
            </a:r>
          </a:p>
          <a:p>
            <a:pPr lvl="1"/>
            <a:r>
              <a:rPr lang="en-US" dirty="0"/>
              <a:t>Train: 15 epochs</a:t>
            </a:r>
          </a:p>
          <a:p>
            <a:pPr lvl="1"/>
            <a:r>
              <a:rPr lang="en-US" dirty="0"/>
              <a:t>Det: Confidence 0.5 Vs 0.75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Problemas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estructuras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de </a:t>
            </a:r>
            <a:r>
              <a:rPr lang="en-US" dirty="0" err="1"/>
              <a:t>dientes</a:t>
            </a:r>
            <a:r>
              <a:rPr lang="en-US" dirty="0"/>
              <a:t>, </a:t>
            </a:r>
            <a:r>
              <a:rPr lang="en-US" dirty="0" err="1"/>
              <a:t>tengo</a:t>
            </a:r>
            <a:r>
              <a:rPr lang="en-US" dirty="0"/>
              <a:t> que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detctados</a:t>
            </a:r>
            <a:r>
              <a:rPr lang="en-US" dirty="0"/>
              <a:t> con </a:t>
            </a:r>
            <a:r>
              <a:rPr lang="en-US" dirty="0" err="1"/>
              <a:t>baja</a:t>
            </a:r>
            <a:r>
              <a:rPr lang="en-US" dirty="0"/>
              <a:t> confidence 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consecuencia</a:t>
            </a:r>
            <a:r>
              <a:rPr lang="en-US" dirty="0"/>
              <a:t> me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diente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Como hay </a:t>
            </a:r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dientes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imagen </a:t>
            </a:r>
            <a:r>
              <a:rPr lang="en-US" dirty="0" err="1"/>
              <a:t>comparado</a:t>
            </a:r>
            <a:r>
              <a:rPr lang="en-US" dirty="0"/>
              <a:t> con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clases</a:t>
            </a:r>
            <a:r>
              <a:rPr lang="en-US" dirty="0"/>
              <a:t>, </a:t>
            </a:r>
            <a:r>
              <a:rPr lang="en-US" dirty="0" err="1"/>
              <a:t>tiende</a:t>
            </a:r>
            <a:r>
              <a:rPr lang="en-US" dirty="0"/>
              <a:t> a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diente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2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clases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5A9B98D-0FAB-FFF6-DC69-1AAAC310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28885" y="1260726"/>
            <a:ext cx="5334228" cy="619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clases</a:t>
            </a:r>
            <a:r>
              <a:rPr lang="en-US" dirty="0"/>
              <a:t> (conf 0.5)</a:t>
            </a:r>
          </a:p>
        </p:txBody>
      </p:sp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25F5BC11-3480-39D8-68E4-76FBEE4B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52" y="1825625"/>
            <a:ext cx="912329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2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clases</a:t>
            </a:r>
            <a:r>
              <a:rPr lang="en-US" dirty="0"/>
              <a:t> (conf 0.75)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9CB9138-9A11-5201-C248-2B20C7FD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037" y="1690688"/>
            <a:ext cx="9367926" cy="5167312"/>
          </a:xfrm>
        </p:spPr>
      </p:pic>
    </p:spTree>
    <p:extLst>
      <p:ext uri="{BB962C8B-B14F-4D97-AF65-F5344CB8AC3E}">
        <p14:creationId xmlns:p14="http://schemas.microsoft.com/office/powerpoint/2010/main" val="860467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clases</a:t>
            </a:r>
            <a:endParaRPr lang="en-US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0265659-98EF-7FCC-03BD-CC6E54B72873}"/>
              </a:ext>
            </a:extLst>
          </p:cNvPr>
          <p:cNvGrpSpPr/>
          <p:nvPr/>
        </p:nvGrpSpPr>
        <p:grpSpPr>
          <a:xfrm>
            <a:off x="1230633" y="1494040"/>
            <a:ext cx="10961367" cy="5363960"/>
            <a:chOff x="392433" y="1494040"/>
            <a:chExt cx="10961367" cy="536396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B1512955-FDBE-20C4-58C7-B2F69E92BD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4791" b="74657"/>
            <a:stretch/>
          </p:blipFill>
          <p:spPr>
            <a:xfrm>
              <a:off x="392433" y="1494040"/>
              <a:ext cx="3653789" cy="2624782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10B0B71-F83B-75BC-FAFD-DD2B95A04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" t="24657" r="74289" b="50000"/>
            <a:stretch/>
          </p:blipFill>
          <p:spPr>
            <a:xfrm>
              <a:off x="4046222" y="1494040"/>
              <a:ext cx="3653789" cy="2624782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6ECF4C36-335D-B717-6E07-B9C355BA1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 r="74791" b="24657"/>
            <a:stretch/>
          </p:blipFill>
          <p:spPr>
            <a:xfrm>
              <a:off x="7700011" y="1494040"/>
              <a:ext cx="3653789" cy="262478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A3195EF3-E8BB-51FC-6328-9106F4450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784" b="73545"/>
            <a:stretch/>
          </p:blipFill>
          <p:spPr>
            <a:xfrm>
              <a:off x="392433" y="4118821"/>
              <a:ext cx="3653789" cy="2739179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FBD18EB8-DA97-C053-5505-1C9578D0E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350" r="74784" b="48195"/>
            <a:stretch/>
          </p:blipFill>
          <p:spPr>
            <a:xfrm>
              <a:off x="4046221" y="4118821"/>
              <a:ext cx="3653789" cy="273917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1062D5D-2268-2B4B-98A1-AB9F2B53E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000" r="74784" b="23545"/>
            <a:stretch/>
          </p:blipFill>
          <p:spPr>
            <a:xfrm>
              <a:off x="7700010" y="4118821"/>
              <a:ext cx="3653789" cy="2739179"/>
            </a:xfrm>
            <a:prstGeom prst="rect">
              <a:avLst/>
            </a:prstGeom>
          </p:spPr>
        </p:pic>
      </p:grp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A07A44D7-FFDF-854A-7384-5FB0B2F6A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270604"/>
            <a:ext cx="1230632" cy="3696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True labels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Pre-</a:t>
            </a:r>
            <a:r>
              <a:rPr lang="en-US" dirty="0" err="1"/>
              <a:t>dicted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7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clases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7598D-C3F3-44BD-C6AC-4C2F4FB71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- Train (I) Vs. Val (D)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B63960-8C28-E83F-CACE-9BC6C7619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 r="7939"/>
          <a:stretch/>
        </p:blipFill>
        <p:spPr>
          <a:xfrm>
            <a:off x="188686" y="1737995"/>
            <a:ext cx="5907314" cy="51200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1F17E97-7A51-FE87-2202-343713D77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6" r="6378"/>
          <a:stretch/>
        </p:blipFill>
        <p:spPr>
          <a:xfrm>
            <a:off x="6096000" y="1690688"/>
            <a:ext cx="5907314" cy="51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3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FA6BC-8707-B071-C2C8-9B5BD451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YoloV5 –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clases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27598D-C3F3-44BD-C6AC-4C2F4FB71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 err="1"/>
              <a:t>Métricas</a:t>
            </a:r>
            <a:r>
              <a:rPr lang="en-US" dirty="0"/>
              <a:t> - Train (I) Vs. Val (D)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F1371F-47DB-17C2-88CE-EAB21D23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27" y="2282826"/>
            <a:ext cx="6862762" cy="45751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90AA71F-841D-A722-F663-B8083FFE7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207"/>
          <a:stretch/>
        </p:blipFill>
        <p:spPr>
          <a:xfrm>
            <a:off x="7094989" y="2282826"/>
            <a:ext cx="4789716" cy="457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90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528</Words>
  <Application>Microsoft Macintosh PowerPoint</Application>
  <PresentationFormat>Panorámica</PresentationFormat>
  <Paragraphs>82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de Office</vt:lpstr>
      <vt:lpstr>Trabajo Fin de Máster</vt:lpstr>
      <vt:lpstr>YoloV5 – Todas las clases</vt:lpstr>
      <vt:lpstr>YoloV5 – Todas las clases</vt:lpstr>
      <vt:lpstr>YoloV5 – Todas las clases</vt:lpstr>
      <vt:lpstr>YoloV5 – Todas las clases (conf 0.5)</vt:lpstr>
      <vt:lpstr>YoloV5 – Todas las clases (conf 0.75)</vt:lpstr>
      <vt:lpstr>YoloV5 – Todas las clases</vt:lpstr>
      <vt:lpstr>YoloV5 – Todas las clases</vt:lpstr>
      <vt:lpstr>YoloV5 – Todas las clases</vt:lpstr>
      <vt:lpstr>YoloV5 – Solo “Tooth”</vt:lpstr>
      <vt:lpstr>YoloV5 – Solo “Tooth”</vt:lpstr>
      <vt:lpstr>YoloV5 – Solo “Tooth”(conf 0.75)</vt:lpstr>
      <vt:lpstr>YoloV5 – Solo “Tooth”(conf 0.75)</vt:lpstr>
      <vt:lpstr>YoloV5 – Todas las clases menos “Tooth”</vt:lpstr>
      <vt:lpstr>YoloV5 – Solo “Tooth”</vt:lpstr>
      <vt:lpstr>Presentación de PowerPoint</vt:lpstr>
      <vt:lpstr>Presentación de PowerPoint</vt:lpstr>
      <vt:lpstr>YoloV5 – Solo “Tooth”</vt:lpstr>
      <vt:lpstr>YoloV5 – Resto de estructuras</vt:lpstr>
      <vt:lpstr>YoloV5 – Resto de estructuras</vt:lpstr>
      <vt:lpstr>YoloV5 – Resto de estructuras</vt:lpstr>
      <vt:lpstr>YoloV5 – Resto de estructuras</vt:lpstr>
      <vt:lpstr>YoloV5 – Resto de estructuras</vt:lpstr>
      <vt:lpstr>YoloV5 – Resto de estructuras</vt:lpstr>
      <vt:lpstr>YoloV5 – Conclusiones: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Fin de Máster</dc:title>
  <dc:creator>Ana Marin</dc:creator>
  <cp:lastModifiedBy>Ana Marin</cp:lastModifiedBy>
  <cp:revision>2</cp:revision>
  <dcterms:created xsi:type="dcterms:W3CDTF">2022-05-24T16:56:43Z</dcterms:created>
  <dcterms:modified xsi:type="dcterms:W3CDTF">2022-05-24T22:39:16Z</dcterms:modified>
</cp:coreProperties>
</file>